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7" r:id="rId4"/>
    <p:sldId id="299" r:id="rId5"/>
    <p:sldId id="278" r:id="rId6"/>
    <p:sldId id="279" r:id="rId7"/>
    <p:sldId id="289" r:id="rId8"/>
    <p:sldId id="296" r:id="rId9"/>
    <p:sldId id="298" r:id="rId10"/>
    <p:sldId id="282" r:id="rId11"/>
    <p:sldId id="295" r:id="rId12"/>
    <p:sldId id="300" r:id="rId13"/>
    <p:sldId id="284" r:id="rId14"/>
    <p:sldId id="285" r:id="rId15"/>
    <p:sldId id="286" r:id="rId16"/>
    <p:sldId id="301" r:id="rId17"/>
  </p:sldIdLst>
  <p:sldSz cx="9144000" cy="6858000" type="screen4x3"/>
  <p:notesSz cx="6669088" cy="9872663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72149" autoAdjust="0"/>
  </p:normalViewPr>
  <p:slideViewPr>
    <p:cSldViewPr>
      <p:cViewPr varScale="1">
        <p:scale>
          <a:sx n="95" d="100"/>
          <a:sy n="95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A9C9-8E99-4CD7-AE17-686A253B5FCC}" type="datetimeFigureOut">
              <a:rPr lang="nl-NL" smtClean="0"/>
              <a:t>17-7-2017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252E-D794-4DE2-AE73-835FB416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141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316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F3405-3E20-4FE6-99C0-B207E464D66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249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405-3E20-4FE6-99C0-B207E464D66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62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405-3E20-4FE6-99C0-B207E464D66C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51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405-3E20-4FE6-99C0-B207E464D66C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60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405-3E20-4FE6-99C0-B207E464D66C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31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405-3E20-4FE6-99C0-B207E464D66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68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405-3E20-4FE6-99C0-B207E464D66C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072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405-3E20-4FE6-99C0-B207E464D66C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79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F3405-3E20-4FE6-99C0-B207E464D66C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72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789363"/>
            <a:ext cx="8642350" cy="89376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941888"/>
            <a:ext cx="8642350" cy="696912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D6C546-ECEF-4541-8C50-2E4299AC685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E599B0-81CF-441A-B6EA-2EC2440749C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95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773238"/>
            <a:ext cx="2057400" cy="4352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773238"/>
            <a:ext cx="6019800" cy="43529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33D4D1-8DB8-424B-BAED-A84D240F1FD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55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99A1F5-F3F5-4DC2-B0E6-D5856362F89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28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8AFC0E-0D10-4511-81E0-097AA11F811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7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781300"/>
            <a:ext cx="4038600" cy="334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781300"/>
            <a:ext cx="4038600" cy="334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8267DB-0DC0-488E-B550-453C95558DB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28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28B0DC-4FEF-4395-A156-FA5B2773291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1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D601D9-4DFD-414C-AD2F-D3BD5E8229D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33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C38A4-8EBA-494C-8110-F7B89269C33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94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4E546F-C5FD-45F2-914C-FD3BA74D6AA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40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F3F220-CAFA-441A-860C-6DD994200F1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44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73238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81300"/>
            <a:ext cx="8229600" cy="334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EEDC86-C9DB-4FC0-BEBB-C89D28CE9C59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0398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0398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30398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30398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398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398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398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398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3988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7B89446-502B-4A52-80D9-B564620FD0BC}" type="slidenum">
              <a:rPr lang="nl-NL"/>
              <a:pPr/>
              <a:t>1</a:t>
            </a:fld>
            <a:endParaRPr lang="nl-NL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501008"/>
            <a:ext cx="8642350" cy="893762"/>
          </a:xfrm>
        </p:spPr>
        <p:txBody>
          <a:bodyPr/>
          <a:lstStyle/>
          <a:p>
            <a:r>
              <a:rPr lang="nl-NL" dirty="0" smtClean="0"/>
              <a:t>Toelichting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Gebiedsgerichte aanpak</a:t>
            </a:r>
            <a:endParaRPr 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Informatieavond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emeenteraad</a:t>
            </a:r>
            <a:r>
              <a:rPr lang="en-US" dirty="0" smtClean="0"/>
              <a:t> 17 </a:t>
            </a:r>
            <a:r>
              <a:rPr lang="en-US" dirty="0" err="1" smtClean="0"/>
              <a:t>juli</a:t>
            </a:r>
            <a:r>
              <a:rPr lang="en-US" dirty="0" smtClean="0"/>
              <a:t> 2017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9"/>
            <a:ext cx="8229600" cy="792087"/>
          </a:xfrm>
        </p:spPr>
        <p:txBody>
          <a:bodyPr/>
          <a:lstStyle/>
          <a:p>
            <a:r>
              <a:rPr lang="nl-NL" dirty="0" smtClean="0"/>
              <a:t>Ervaringen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68552"/>
          </a:xfrm>
        </p:spPr>
        <p:txBody>
          <a:bodyPr/>
          <a:lstStyle/>
          <a:p>
            <a:r>
              <a:rPr lang="nl-NL" dirty="0" smtClean="0"/>
              <a:t>Zicht op bewonersvraagstuk</a:t>
            </a:r>
          </a:p>
          <a:p>
            <a:endParaRPr lang="nl-NL" dirty="0" smtClean="0"/>
          </a:p>
          <a:p>
            <a:r>
              <a:rPr lang="nl-NL" dirty="0" smtClean="0"/>
              <a:t>Vraagstuk achter vraagstuk</a:t>
            </a:r>
          </a:p>
          <a:p>
            <a:endParaRPr lang="nl-NL" dirty="0" smtClean="0"/>
          </a:p>
          <a:p>
            <a:r>
              <a:rPr lang="nl-NL" dirty="0" smtClean="0"/>
              <a:t>Oplossingen ontwikkelen zich soms anders</a:t>
            </a:r>
          </a:p>
          <a:p>
            <a:endParaRPr lang="nl-NL" dirty="0" smtClean="0"/>
          </a:p>
          <a:p>
            <a:r>
              <a:rPr lang="nl-NL" dirty="0" smtClean="0"/>
              <a:t>Meer kennis en daadkracht naar de buurt</a:t>
            </a:r>
          </a:p>
          <a:p>
            <a:endParaRPr lang="nl-NL" dirty="0" smtClean="0"/>
          </a:p>
          <a:p>
            <a:r>
              <a:rPr lang="nl-NL" dirty="0" smtClean="0"/>
              <a:t>Bewoners en beslissers gaan gelijk op</a:t>
            </a:r>
          </a:p>
          <a:p>
            <a:endParaRPr lang="nl-NL" dirty="0"/>
          </a:p>
          <a:p>
            <a:r>
              <a:rPr lang="nl-NL" dirty="0" smtClean="0"/>
              <a:t>Efficiency en effectiviteit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2736"/>
            <a:ext cx="2500262" cy="20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3448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</a:t>
            </a:r>
            <a:r>
              <a:rPr lang="nl-NL" dirty="0" smtClean="0"/>
              <a:t>e smaak te pakken..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                                 .. meer ervaring opdoen…          				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.. zodat het ‘business as </a:t>
            </a:r>
            <a:r>
              <a:rPr lang="nl-NL" dirty="0" err="1" smtClean="0"/>
              <a:t>usual</a:t>
            </a:r>
            <a:r>
              <a:rPr lang="nl-NL" dirty="0" smtClean="0"/>
              <a:t>’ wordt!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229200"/>
            <a:ext cx="4043969" cy="1296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247919" cy="132515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15" y="1268760"/>
            <a:ext cx="1524000" cy="134112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720725"/>
          </a:xfrm>
        </p:spPr>
        <p:txBody>
          <a:bodyPr/>
          <a:lstStyle/>
          <a:p>
            <a:r>
              <a:rPr lang="nl-NL" dirty="0" smtClean="0"/>
              <a:t>Op weg!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58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725"/>
          </a:xfrm>
        </p:spPr>
        <p:txBody>
          <a:bodyPr/>
          <a:lstStyle/>
          <a:p>
            <a:r>
              <a:rPr lang="nl-NL" dirty="0" smtClean="0"/>
              <a:t>Volgende stap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344863"/>
          </a:xfrm>
        </p:spPr>
        <p:txBody>
          <a:bodyPr/>
          <a:lstStyle/>
          <a:p>
            <a:r>
              <a:rPr lang="nl-NL" dirty="0" smtClean="0"/>
              <a:t>Verder werken vanuit één programma</a:t>
            </a:r>
          </a:p>
          <a:p>
            <a:pPr marL="0" indent="0">
              <a:buNone/>
            </a:pPr>
            <a:r>
              <a:rPr lang="nl-NL" dirty="0" smtClean="0"/>
              <a:t>   ‘Gebiedsgerichte aanpak’ in de hele stad</a:t>
            </a:r>
          </a:p>
          <a:p>
            <a:r>
              <a:rPr lang="nl-NL" dirty="0" smtClean="0"/>
              <a:t>Bestaande activiteiten inbrengen</a:t>
            </a:r>
          </a:p>
          <a:p>
            <a:r>
              <a:rPr lang="nl-NL" dirty="0" smtClean="0"/>
              <a:t>Nieuwe benadering van bestaande vraagstukken</a:t>
            </a:r>
          </a:p>
          <a:p>
            <a:r>
              <a:rPr lang="nl-NL" dirty="0" smtClean="0"/>
              <a:t>Bestaande werkwijzen tegen het licht houden</a:t>
            </a:r>
          </a:p>
          <a:p>
            <a:r>
              <a:rPr lang="nl-NL" dirty="0" smtClean="0"/>
              <a:t>Per jaar drie buurten:</a:t>
            </a:r>
          </a:p>
          <a:p>
            <a:pPr marL="0" indent="0">
              <a:buNone/>
            </a:pPr>
            <a:r>
              <a:rPr lang="nl-NL" dirty="0" smtClean="0"/>
              <a:t>    - Wat ziet en wil de bewoner</a:t>
            </a:r>
          </a:p>
          <a:p>
            <a:pPr marL="0" indent="0">
              <a:buNone/>
            </a:pPr>
            <a:r>
              <a:rPr lang="nl-NL" dirty="0" smtClean="0"/>
              <a:t>    - Duurzaam en klimaatbestendig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- Sociale innovatie</a:t>
            </a:r>
          </a:p>
          <a:p>
            <a:pPr marL="0" indent="0">
              <a:buNone/>
            </a:pPr>
            <a:r>
              <a:rPr lang="nl-NL" dirty="0" smtClean="0"/>
              <a:t>    - (Sociale) veiligheid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7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725"/>
          </a:xfrm>
        </p:spPr>
        <p:txBody>
          <a:bodyPr/>
          <a:lstStyle/>
          <a:p>
            <a:r>
              <a:rPr lang="nl-NL" dirty="0" smtClean="0"/>
              <a:t>2018 Visbuurt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276872"/>
            <a:ext cx="42862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0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2018 </a:t>
            </a:r>
            <a:r>
              <a:rPr lang="nl-NL" dirty="0" err="1" smtClean="0"/>
              <a:t>Schooten</a:t>
            </a:r>
            <a:r>
              <a:rPr lang="nl-NL" dirty="0" smtClean="0"/>
              <a:t> Noordwest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1625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0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2018 Kruiszwin 1-2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5943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7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720725"/>
          </a:xfrm>
        </p:spPr>
        <p:txBody>
          <a:bodyPr/>
          <a:lstStyle/>
          <a:p>
            <a:r>
              <a:rPr lang="nl-NL" dirty="0" smtClean="0"/>
              <a:t>Gebiedsgerichte aanpak: vervolgproces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55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FAB6-C5F9-4C12-90DA-15B45B554BBC}" type="slidenum">
              <a:rPr lang="nl-NL"/>
              <a:pPr/>
              <a:t>2</a:t>
            </a:fld>
            <a:endParaRPr lang="nl-N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Gewenste ontwikkeling</a:t>
            </a:r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Verder </a:t>
            </a:r>
            <a:r>
              <a:rPr lang="nl-NL" dirty="0"/>
              <a:t>met </a:t>
            </a:r>
            <a:r>
              <a:rPr lang="nl-NL" dirty="0" smtClean="0"/>
              <a:t>bewonersparticipatie</a:t>
            </a:r>
          </a:p>
          <a:p>
            <a:endParaRPr lang="nl-NL" dirty="0"/>
          </a:p>
          <a:p>
            <a:r>
              <a:rPr lang="nl-NL" dirty="0" smtClean="0"/>
              <a:t>Naar een integrale benadering</a:t>
            </a:r>
          </a:p>
          <a:p>
            <a:endParaRPr lang="nl-NL" dirty="0"/>
          </a:p>
          <a:p>
            <a:r>
              <a:rPr lang="nl-NL" dirty="0" smtClean="0"/>
              <a:t>Efficiëntere inzet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Opgedane ervaring inzetten om tot een structurele aanpak te komen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20725"/>
          </a:xfrm>
        </p:spPr>
        <p:txBody>
          <a:bodyPr/>
          <a:lstStyle/>
          <a:p>
            <a:r>
              <a:rPr lang="nl-NL" dirty="0" smtClean="0"/>
              <a:t>Van Galenbuurt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3448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Aanleiding: wens om bewoners beter te betrekken bij visievorming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Visie is opgesteld door bewoners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2050" name="Picture 2" descr="Afbeeldingsresultaat voor van galenbuurt den he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04" y="4149080"/>
            <a:ext cx="56578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472" y="950278"/>
            <a:ext cx="8229600" cy="720725"/>
          </a:xfrm>
        </p:spPr>
        <p:txBody>
          <a:bodyPr/>
          <a:lstStyle/>
          <a:p>
            <a:r>
              <a:rPr lang="nl-NL" dirty="0" smtClean="0"/>
              <a:t>Wijkgericht</a:t>
            </a:r>
            <a:br>
              <a:rPr lang="nl-NL" dirty="0" smtClean="0"/>
            </a:br>
            <a:r>
              <a:rPr lang="nl-NL" dirty="0" smtClean="0"/>
              <a:t> werken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5" name="Tijdelijke aanduiding voor inhoud 4" descr="Cirkel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477199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4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20725"/>
          </a:xfrm>
        </p:spPr>
        <p:txBody>
          <a:bodyPr/>
          <a:lstStyle/>
          <a:p>
            <a:r>
              <a:rPr lang="nl-NL" dirty="0" smtClean="0"/>
              <a:t>Visbuurt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621594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Aanleiding:</a:t>
            </a:r>
          </a:p>
          <a:p>
            <a:pPr marL="0" indent="0">
              <a:buNone/>
            </a:pPr>
            <a:r>
              <a:rPr lang="nl-NL" sz="2000" dirty="0" smtClean="0"/>
              <a:t>Signalen en ergernissen </a:t>
            </a:r>
          </a:p>
          <a:p>
            <a:pPr marL="0" indent="0">
              <a:buNone/>
            </a:pPr>
            <a:r>
              <a:rPr lang="nl-NL" sz="2000" dirty="0"/>
              <a:t>v</a:t>
            </a:r>
            <a:r>
              <a:rPr lang="nl-NL" sz="2000" dirty="0" smtClean="0"/>
              <a:t>an bewoners</a:t>
            </a:r>
            <a:endParaRPr lang="nl-NL" sz="2000" dirty="0"/>
          </a:p>
          <a:p>
            <a:endParaRPr lang="nl-NL" dirty="0" smtClean="0"/>
          </a:p>
          <a:p>
            <a:endParaRPr lang="nl-NL" dirty="0" smtClean="0"/>
          </a:p>
          <a:p>
            <a:pPr lvl="6"/>
            <a:r>
              <a:rPr lang="nl-NL" sz="2000" dirty="0" smtClean="0"/>
              <a:t>Convenant buurt en kamerverhuurders</a:t>
            </a:r>
          </a:p>
          <a:p>
            <a:pPr lvl="6"/>
            <a:r>
              <a:rPr lang="nl-NL" sz="2000" dirty="0" smtClean="0"/>
              <a:t>Kamerverhuurverordening</a:t>
            </a:r>
            <a:endParaRPr lang="nl-NL" sz="2000" dirty="0"/>
          </a:p>
          <a:p>
            <a:pPr lvl="6"/>
            <a:r>
              <a:rPr lang="nl-NL" sz="2000" dirty="0"/>
              <a:t>Inventarisatie verwaarloosde panden</a:t>
            </a:r>
          </a:p>
          <a:p>
            <a:pPr lvl="6"/>
            <a:r>
              <a:rPr lang="nl-NL" sz="2000" dirty="0"/>
              <a:t>Handhaving brandveiligheid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Picture 2" descr="Afbeeldingsresultaat voor kamerverhuur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880320" cy="16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toon05-oplossinge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2090861" cy="19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535" y="980728"/>
            <a:ext cx="8229600" cy="720725"/>
          </a:xfrm>
        </p:spPr>
        <p:txBody>
          <a:bodyPr/>
          <a:lstStyle/>
          <a:p>
            <a:r>
              <a:rPr lang="nl-NL" dirty="0" smtClean="0"/>
              <a:t>Vluchtelingen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Gezamenlijke verantwoordelijkheid		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				  Integrale aanpak</a:t>
            </a:r>
          </a:p>
          <a:p>
            <a:pPr marL="0" indent="0">
              <a:buNone/>
            </a:pPr>
            <a:r>
              <a:rPr lang="nl-NL" dirty="0" smtClean="0"/>
              <a:t>Snel schakelen en korte lijnen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61" y="2348880"/>
            <a:ext cx="3409578" cy="24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569444" cy="244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754" y="1340768"/>
            <a:ext cx="8229600" cy="720725"/>
          </a:xfrm>
        </p:spPr>
        <p:txBody>
          <a:bodyPr/>
          <a:lstStyle/>
          <a:p>
            <a:r>
              <a:rPr lang="nl-NL" dirty="0" smtClean="0"/>
              <a:t>Nieuw Perspectief: Rivierenbuurt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24685"/>
            <a:ext cx="8280920" cy="358057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  Vraagstukken bespreken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3657600" lvl="8" indent="0">
              <a:buNone/>
            </a:pPr>
            <a:endParaRPr lang="nl-NL" dirty="0" smtClean="0"/>
          </a:p>
          <a:p>
            <a:pPr marL="3657600" lvl="8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       </a:t>
            </a:r>
          </a:p>
          <a:p>
            <a:pPr marL="3657600" lvl="8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       </a:t>
            </a:r>
            <a:r>
              <a:rPr lang="nl-NL" sz="1800" dirty="0" smtClean="0"/>
              <a:t>Ideeën voor een </a:t>
            </a:r>
            <a:r>
              <a:rPr lang="nl-NL" sz="1800" dirty="0"/>
              <a:t> </a:t>
            </a:r>
            <a:r>
              <a:rPr lang="nl-NL" sz="1800" dirty="0" smtClean="0"/>
              <a:t> </a:t>
            </a:r>
            <a:br>
              <a:rPr lang="nl-NL" sz="1800" dirty="0" smtClean="0"/>
            </a:br>
            <a:r>
              <a:rPr lang="nl-NL" sz="1800" dirty="0" smtClean="0"/>
              <a:t>            klimaatbestendige en </a:t>
            </a:r>
            <a:br>
              <a:rPr lang="nl-NL" sz="1800" dirty="0" smtClean="0"/>
            </a:br>
            <a:r>
              <a:rPr lang="nl-NL" sz="1800" dirty="0" smtClean="0"/>
              <a:t>            duurzame </a:t>
            </a:r>
            <a:r>
              <a:rPr lang="nl-NL" sz="1800" dirty="0" smtClean="0"/>
              <a:t>buurt: openbare 	 ruimte en eigen tuin</a:t>
            </a:r>
          </a:p>
          <a:p>
            <a:pPr marL="3657600" lvl="8" indent="0">
              <a:buNone/>
            </a:pPr>
            <a:endParaRPr lang="nl-NL" sz="2000" dirty="0" smtClean="0"/>
          </a:p>
          <a:p>
            <a:pPr marL="3657600" lvl="8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	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83" y="2060848"/>
            <a:ext cx="2948623" cy="2573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3459266" cy="2594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51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 Perspectief: </a:t>
            </a:r>
            <a:r>
              <a:rPr lang="nl-NL" dirty="0" err="1" smtClean="0"/>
              <a:t>Boatex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1F5-F3F5-4DC2-B0E6-D5856362F89E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58028"/>
            <a:ext cx="304661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Tijdelijke aanduiding voor inhou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564904"/>
            <a:ext cx="2980113" cy="223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kstvak 8"/>
          <p:cNvSpPr txBox="1"/>
          <p:nvPr/>
        </p:nvSpPr>
        <p:spPr>
          <a:xfrm>
            <a:off x="3678267" y="2543184"/>
            <a:ext cx="5321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303988"/>
                </a:solidFill>
                <a:latin typeface="+mn-lt"/>
              </a:rPr>
              <a:t>         </a:t>
            </a:r>
            <a:r>
              <a:rPr lang="nl-NL" sz="2000" dirty="0" smtClean="0">
                <a:solidFill>
                  <a:srgbClr val="303988"/>
                </a:solidFill>
                <a:latin typeface="+mn-lt"/>
              </a:rPr>
              <a:t>Markt voor vragen en ideeën</a:t>
            </a:r>
          </a:p>
          <a:p>
            <a:r>
              <a:rPr lang="nl-NL" sz="2000" dirty="0" smtClean="0">
                <a:solidFill>
                  <a:srgbClr val="303988"/>
                </a:solidFill>
                <a:latin typeface="+mn-lt"/>
              </a:rPr>
              <a:t>      over de </a:t>
            </a:r>
            <a:r>
              <a:rPr lang="nl-NL" sz="2000" dirty="0" smtClean="0">
                <a:solidFill>
                  <a:srgbClr val="303988"/>
                </a:solidFill>
                <a:latin typeface="+mn-lt"/>
              </a:rPr>
              <a:t>buurt vanuit alle afdelingen</a:t>
            </a:r>
            <a:endParaRPr lang="nl-NL" sz="2000" dirty="0">
              <a:solidFill>
                <a:srgbClr val="30398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15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7164288" y="5589240"/>
            <a:ext cx="1512168" cy="12241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4" descr="J:\Omgevingswet\Pilot Huisduinen\Tweede Bijeenkomst\Foto's\SAM_2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4887"/>
            <a:ext cx="3282663" cy="2461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0"/>
          <a:stretch/>
        </p:blipFill>
        <p:spPr bwMode="auto">
          <a:xfrm>
            <a:off x="5004048" y="4068114"/>
            <a:ext cx="3528392" cy="238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data\Diversen\Omgevingsvisie Huisduinen\Foto's vierde bijeenkomst\IMG-20170606-WA000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280" y="1000090"/>
            <a:ext cx="3248436" cy="24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omgevingswet huisduin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7"/>
            <a:ext cx="3234366" cy="24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77296"/>
            <a:ext cx="3534387" cy="211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9301" y="33265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303988"/>
                </a:solidFill>
              </a:rPr>
              <a:t>Omgevingsvisie: </a:t>
            </a:r>
            <a:r>
              <a:rPr lang="nl-NL" b="1" dirty="0" smtClean="0">
                <a:solidFill>
                  <a:srgbClr val="303988"/>
                </a:solidFill>
              </a:rPr>
              <a:t>Huisduinen</a:t>
            </a:r>
            <a:endParaRPr lang="nl-NL" b="1" dirty="0">
              <a:solidFill>
                <a:srgbClr val="303988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39551" y="3506391"/>
            <a:ext cx="23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Omgevingswet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9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nHe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Held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nHe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Hel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Hel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Hel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Hel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Hel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1159</TotalTime>
  <Words>235</Words>
  <Application>Microsoft Office PowerPoint</Application>
  <PresentationFormat>Diavoorstelling (4:3)</PresentationFormat>
  <Paragraphs>113</Paragraphs>
  <Slides>16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blank</vt:lpstr>
      <vt:lpstr>Toelichting  Gebiedsgerichte aanpak</vt:lpstr>
      <vt:lpstr>Gewenste ontwikkeling</vt:lpstr>
      <vt:lpstr>Van Galenbuurt</vt:lpstr>
      <vt:lpstr>Wijkgericht  werken</vt:lpstr>
      <vt:lpstr>Visbuurt</vt:lpstr>
      <vt:lpstr>Vluchtelingen</vt:lpstr>
      <vt:lpstr>Nieuw Perspectief: Rivierenbuurt</vt:lpstr>
      <vt:lpstr>Nieuw Perspectief: Boatex</vt:lpstr>
      <vt:lpstr>PowerPoint-presentatie</vt:lpstr>
      <vt:lpstr>Ervaringen</vt:lpstr>
      <vt:lpstr>Op weg!</vt:lpstr>
      <vt:lpstr>Volgende stap</vt:lpstr>
      <vt:lpstr>2018 Visbuurt</vt:lpstr>
      <vt:lpstr>2018 Schooten Noordwest</vt:lpstr>
      <vt:lpstr>2018 Kruiszwin 1-2</vt:lpstr>
      <vt:lpstr>Gebiedsgerichte aanpak: vervolgproces</vt:lpstr>
    </vt:vector>
  </TitlesOfParts>
  <Company>Gemeente Den Helder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Gebiedsgerichte aanpak</dc:title>
  <dc:creator>Gaby Ingelse</dc:creator>
  <cp:lastModifiedBy>Henny Kaag</cp:lastModifiedBy>
  <cp:revision>70</cp:revision>
  <cp:lastPrinted>2017-07-13T10:01:13Z</cp:lastPrinted>
  <dcterms:created xsi:type="dcterms:W3CDTF">2017-06-20T10:49:28Z</dcterms:created>
  <dcterms:modified xsi:type="dcterms:W3CDTF">2017-07-17T12:34:46Z</dcterms:modified>
</cp:coreProperties>
</file>