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259" r:id="rId4"/>
    <p:sldId id="30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6" d="100"/>
          <a:sy n="76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B814-3B1A-EB4D-877D-AEABD9D3DD5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D4D6-F27B-4448-ADCF-CE1B15D57A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Michiel Wouters</dc:creator>
  <cp:lastModifiedBy>Michiel Wouters</cp:lastModifiedBy>
  <cp:revision>3</cp:revision>
  <dcterms:created xsi:type="dcterms:W3CDTF">2016-03-23T13:03:46Z</dcterms:created>
  <dcterms:modified xsi:type="dcterms:W3CDTF">2016-03-23T13:29:18Z</dcterms:modified>
</cp:coreProperties>
</file>